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7292340" y="413829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263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1595"/>
            <a:ext cx="12192000" cy="69189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635"/>
            <a:ext cx="1219263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6670" y="635"/>
            <a:ext cx="1221930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635"/>
            <a:ext cx="1220724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0" y="0"/>
            <a:ext cx="123444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0960" y="-635"/>
            <a:ext cx="12313920" cy="68592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HP</cp:lastModifiedBy>
  <cp:revision>2</cp:revision>
  <dcterms:created xsi:type="dcterms:W3CDTF">2023-04-30T17:02:30Z</dcterms:created>
  <dcterms:modified xsi:type="dcterms:W3CDTF">2023-04-30T17:35:44Z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36688C1425D34134A71A0FBD2F6C31D6</vt:lpwstr>
  </property>
  <property fmtid="{D5CDD505-2E9C-101B-9397-08002B2CF9AE}" pid="3" name="KSOProductBuildVer">
    <vt:lpwstr>1033-11.2.0.11537</vt:lpwstr>
  </property>
</Properties>
</file>

<file path=docProps/thumbnail.jpeg>
</file>